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9B5751-4E63-4E4D-8246-C1A5826743DB}">
  <a:tblStyle styleId="{C59B5751-4E63-4E4D-8246-C1A5826743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e55df1d1e3_3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e55df1d1e3_3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Relationship Id="rId6" Type="http://schemas.openxmlformats.org/officeDocument/2006/relationships/image" Target="../media/image4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8.png"/><Relationship Id="rId4" Type="http://schemas.openxmlformats.org/officeDocument/2006/relationships/image" Target="../media/image67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83.png"/><Relationship Id="rId4" Type="http://schemas.openxmlformats.org/officeDocument/2006/relationships/image" Target="../media/image71.png"/><Relationship Id="rId5" Type="http://schemas.openxmlformats.org/officeDocument/2006/relationships/image" Target="../media/image64.png"/><Relationship Id="rId6" Type="http://schemas.openxmlformats.org/officeDocument/2006/relationships/image" Target="../media/image72.png"/><Relationship Id="rId7" Type="http://schemas.openxmlformats.org/officeDocument/2006/relationships/image" Target="../media/image65.png"/><Relationship Id="rId8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Relationship Id="rId6" Type="http://schemas.openxmlformats.org/officeDocument/2006/relationships/image" Target="../media/image8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99.png"/><Relationship Id="rId5" Type="http://schemas.openxmlformats.org/officeDocument/2006/relationships/image" Target="../media/image94.png"/><Relationship Id="rId6" Type="http://schemas.openxmlformats.org/officeDocument/2006/relationships/image" Target="../media/image91.png"/><Relationship Id="rId7" Type="http://schemas.openxmlformats.org/officeDocument/2006/relationships/image" Target="../media/image96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2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Relationship Id="rId5" Type="http://schemas.openxmlformats.org/officeDocument/2006/relationships/image" Target="../media/image90.png"/><Relationship Id="rId6" Type="http://schemas.openxmlformats.org/officeDocument/2006/relationships/image" Target="../media/image93.png"/><Relationship Id="rId7" Type="http://schemas.openxmlformats.org/officeDocument/2006/relationships/image" Target="../media/image95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Instructor Demonstration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UX/UI 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Hardening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Alarm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01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02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03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04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05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Cybersecurity Boot Camp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Analytics and Visualization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FIST TO FIVE: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Time’s Up! 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Let’s Review.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Take a Break!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192.168.1.105:80" TargetMode="External"/><Relationship Id="rId4" Type="http://schemas.openxmlformats.org/officeDocument/2006/relationships/image" Target="../media/image1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Jeffery Ferris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WebDav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Utilizing a browser for Capstone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http://192.168.1.105:80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Determined that the target was vulnerable to WebDav access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Then utilizing cadaver command was able to gain access thru 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allowed an upload to target machine: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php-reverse-shell.php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listening shell allowing root access to the target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401169" y="1480579"/>
            <a:ext cx="293042" cy="456146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925" y="1480575"/>
            <a:ext cx="3001174" cy="3320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9" name="Google Shape;114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0" name="Google Shape;115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Log Analysis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Attack Characterization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The Port Scan o</a:t>
            </a:r>
            <a:r>
              <a:rPr lang="en" sz="1200"/>
              <a:t>ccurred</a:t>
            </a:r>
            <a:r>
              <a:rPr lang="en" sz="1200"/>
              <a:t> approximately 2:00pm July 17th with 1160 packets sent from IP 192.168.1.90.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4" name="Google Shape;1164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5"/>
          <p:cNvSpPr/>
          <p:nvPr/>
        </p:nvSpPr>
        <p:spPr>
          <a:xfrm>
            <a:off x="834075" y="1647675"/>
            <a:ext cx="6909300" cy="30786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/>
              <a:t>The Port Scan was is indicated by a </a:t>
            </a:r>
            <a:r>
              <a:rPr lang="en" sz="1200"/>
              <a:t>high spike in transaction traffic.</a:t>
            </a:r>
            <a:endParaRPr sz="1200"/>
          </a:p>
        </p:txBody>
      </p:sp>
      <p:pic>
        <p:nvPicPr>
          <p:cNvPr id="1167" name="Google Shape;11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75" y="1300138"/>
            <a:ext cx="7157573" cy="34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requests occurred from </a:t>
            </a:r>
            <a:r>
              <a:rPr lang="en" sz="1200"/>
              <a:t>approximately</a:t>
            </a:r>
            <a:r>
              <a:rPr lang="en" sz="1200"/>
              <a:t> from 2:00pm to 5:00pm on July 17th for a total of 31,044 requests. </a:t>
            </a:r>
            <a:r>
              <a:rPr lang="en" sz="1200"/>
              <a:t>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4" name="Google Shape;117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6"/>
          <p:cNvSpPr txBox="1"/>
          <p:nvPr>
            <p:ph idx="1" type="subTitle"/>
          </p:nvPr>
        </p:nvSpPr>
        <p:spPr>
          <a:xfrm>
            <a:off x="3703175" y="71722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/>
              <a:t>      The requested folder was the “secret_folder” located in the </a:t>
            </a:r>
            <a:r>
              <a:rPr lang="en" sz="1200"/>
              <a:t>company_</a:t>
            </a:r>
            <a:r>
              <a:rPr lang="en" sz="1200"/>
              <a:t>folder containing information about webdav.</a:t>
            </a:r>
            <a:endParaRPr sz="1200"/>
          </a:p>
        </p:txBody>
      </p:sp>
      <p:pic>
        <p:nvPicPr>
          <p:cNvPr id="1177" name="Google Shape;11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5" y="1500525"/>
            <a:ext cx="8566251" cy="304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7"/>
          <p:cNvSpPr txBox="1"/>
          <p:nvPr>
            <p:ph type="title"/>
          </p:nvPr>
        </p:nvSpPr>
        <p:spPr>
          <a:xfrm>
            <a:off x="30725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-56150" y="700050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4" name="Google Shape;118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67"/>
          <p:cNvSpPr txBox="1"/>
          <p:nvPr>
            <p:ph idx="1" type="subTitle"/>
          </p:nvPr>
        </p:nvSpPr>
        <p:spPr>
          <a:xfrm>
            <a:off x="585775" y="741300"/>
            <a:ext cx="8190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        During the Brute Force Attack 5,164 requests were made at 3:00pm on July 17th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                         Discovered Hydra was the tool used in the attack with one successful attempt. </a:t>
            </a:r>
            <a:endParaRPr sz="1200"/>
          </a:p>
        </p:txBody>
      </p:sp>
      <p:pic>
        <p:nvPicPr>
          <p:cNvPr id="1187" name="Google Shape;11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1467800"/>
            <a:ext cx="8354927" cy="34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3" name="Google Shape;119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68"/>
          <p:cNvSpPr txBox="1"/>
          <p:nvPr>
            <p:ph idx="1" type="subTitle"/>
          </p:nvPr>
        </p:nvSpPr>
        <p:spPr>
          <a:xfrm>
            <a:off x="264800" y="599575"/>
            <a:ext cx="7863600" cy="820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/>
              <a:t> A total of 12 requests were made to the WebDav directory, 10 of which came back with a 200 response code. The file being requested was the php.reverse-shell.php.</a:t>
            </a:r>
            <a:endParaRPr sz="1200"/>
          </a:p>
        </p:txBody>
      </p:sp>
      <p:pic>
        <p:nvPicPr>
          <p:cNvPr id="1196" name="Google Shape;11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1564725"/>
            <a:ext cx="8459249" cy="31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Proposed Alarms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Mitigation Strategies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9" name="Google Shape;1209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 new firewall to </a:t>
            </a:r>
            <a:r>
              <a:rPr lang="en" sz="1400"/>
              <a:t>detect</a:t>
            </a:r>
            <a:r>
              <a:rPr lang="en" sz="1400"/>
              <a:t> port scanning that would also shut down the scan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threshold of twice should be in place to set off the alarm</a:t>
            </a:r>
            <a:endParaRPr sz="1400"/>
          </a:p>
        </p:txBody>
      </p:sp>
      <p:sp>
        <p:nvSpPr>
          <p:cNvPr id="1211" name="Google Shape;1211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Close any ports that are not in use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Monitor all port traffic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Understand port uses and protocol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in order to put in place the appropriate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firewalls or blocks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7" name="Google Shape;121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2" type="subTitle"/>
          </p:nvPr>
        </p:nvSpPr>
        <p:spPr>
          <a:xfrm>
            <a:off x="-52425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an alarm for anyone that attempts to </a:t>
            </a:r>
            <a:r>
              <a:rPr lang="en" sz="1400"/>
              <a:t>access</a:t>
            </a:r>
            <a:r>
              <a:rPr lang="en" sz="1400"/>
              <a:t> any </a:t>
            </a:r>
            <a:r>
              <a:rPr lang="en" sz="1400"/>
              <a:t>directories and/or files</a:t>
            </a:r>
            <a:r>
              <a:rPr lang="en" sz="1400"/>
              <a:t> that is not an authorized user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 threshold for the alarm would be one attempt by an unauthorized user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9" name="Google Shape;1219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Place additional access code or password for every single user on any directories of a high level of importance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Remove the directories if </a:t>
            </a:r>
            <a:r>
              <a:rPr lang="en" sz="1400"/>
              <a:t>vulnerability</a:t>
            </a:r>
            <a:r>
              <a:rPr lang="en" sz="1400"/>
              <a:t> is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great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5" name="Google Shape;1225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an alarm that would detect multiply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unsuccessful login attempts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</a:t>
            </a:r>
            <a:r>
              <a:rPr lang="en" sz="1400"/>
              <a:t>this</a:t>
            </a:r>
            <a:r>
              <a:rPr lang="en" sz="1400"/>
              <a:t> alarm would be five unsuccessful login attempts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7" name="Google Shape;1227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After five </a:t>
            </a:r>
            <a:r>
              <a:rPr lang="en" sz="1400"/>
              <a:t>unsuccessful</a:t>
            </a:r>
            <a:r>
              <a:rPr lang="en" sz="1400"/>
              <a:t> login attempts the user will be locked out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Mandate a change password order every 90 days with harder criteria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3" name="Google Shape;123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an alarm that would detect anyone trying to access the machine that is not a recognized user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this alarm would be one attempt from unrecognized user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5" name="Google Shape;1235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Install a new firewall that would only allow authorized users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Disable this service if utilization is </a:t>
            </a:r>
            <a:r>
              <a:rPr lang="en" sz="1400"/>
              <a:t>unnecessary</a:t>
            </a:r>
            <a:r>
              <a:rPr lang="en" sz="1400"/>
              <a:t>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1" name="Google Shape;124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an alarm for any directory or file trying to be </a:t>
            </a:r>
            <a:r>
              <a:rPr lang="en" sz="1400"/>
              <a:t>uploaded</a:t>
            </a:r>
            <a:r>
              <a:rPr lang="en" sz="1400"/>
              <a:t> to the server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</a:t>
            </a:r>
            <a:r>
              <a:rPr lang="en" sz="1400"/>
              <a:t>for this alarm would one attempt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3" name="Google Shape;1243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alarm can also be set to have “permission requested” with an </a:t>
            </a:r>
            <a:r>
              <a:rPr lang="en" sz="1400"/>
              <a:t>associated</a:t>
            </a:r>
            <a:r>
              <a:rPr lang="en" sz="1400"/>
              <a:t> password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Remove the ability to upload any files from the web to this directory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48075" y="8540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3175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Gateway:10.0.0.7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Machines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Hostname:Red vs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00" y="959738"/>
            <a:ext cx="592455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Security Assessment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Nmap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identified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following hosts on the network: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{C59B5751-4E63-4E4D-8246-C1A5826743DB}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vs Blue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for Red vs Blue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view data from the ELK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 which launched an attack against the target machine 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machine that  monitors data from the 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which was victimized by the attacker machine Kali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{C59B5751-4E63-4E4D-8246-C1A5826743DB}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are running applications and/or services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use open ports to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 the applications or services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Brute Force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can be used to gain username and password information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username and password allows attacker to gain access to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files, data, applications etc.. 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WedDav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is a  protocol that allows remote access to create, edit or move files usually with limited firewalls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WebDav connection can allow an attacker to upload malicious files and  take control of the 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Open Ports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nmap scan was used to determine which ports on the target machine were open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4700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Gained access to open ports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 the target machine by running 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-v 192.168.1.105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 find port 80/tcp was open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5" name="Google Shape;11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25" y="1480575"/>
            <a:ext cx="3051501" cy="28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527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the Brute Force attack utilized the hydra command that is used to crack passwords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Utilizing hydra was able to gain access to Ashton’s password “leopoldo” on the target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ashton -P rockyou.txt -s 80 -f -vV 192.168.1.105 http-get http://192.168.1.105/company_folders/secret_folder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975" y="1480625"/>
            <a:ext cx="2933251" cy="31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